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9" autoAdjust="0"/>
    <p:restoredTop sz="9466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29D4FB-5173-477D-9362-BA87C907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51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645EB0-3A75-4514-A50C-1BE0D598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6E03DA-B40F-459E-9308-3528A3CD8D3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51089B-45B1-4AA4-B823-AE1CC8A0529A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D4AE3A-81AC-4786-9217-50D54F00177D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E6F4A2-5D6E-43C3-B1F5-955E3A6B940F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10. 11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ADD0A-FDCA-4F5A-8CE3-269CB87921F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Agents #21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024718-3DCB-43E6-B619-B17E3D67B44D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623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6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7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7086600" cy="5105400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50800" dir="54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" y="152400"/>
            <a:ext cx="883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Sports Marketing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1524000"/>
            <a:ext cx="8229600" cy="2895600"/>
          </a:xfrm>
          <a:prstGeom prst="rect">
            <a:avLst/>
          </a:prstGeom>
          <a:noFill/>
          <a:ln w="190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Standard 1.2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Marketing Of </a:t>
            </a:r>
            <a:b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Objective Two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6629400" cy="4144963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Identify reasons a sports property would utilize marketing</a:t>
            </a:r>
          </a:p>
        </p:txBody>
      </p:sp>
      <p:pic>
        <p:nvPicPr>
          <p:cNvPr id="1026" name="Picture 2" descr="https://encrypted-tbn0.gstatic.com/images?q=tbn:ANd9GcRsDVSvYmkzdIhwzc1vwqBOCocizfx8nd60dYiPPW5m09jDeQONL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2000" l="0" r="95111">
                        <a14:foregroundMark x1="32444" y1="32000" x2="64889" y2="24889"/>
                        <a14:foregroundMark x1="38222" y1="70222" x2="73778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1127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hM-681JQTFWfXkBW0ITN4jybP8lavIGFUsVjF_PHWz2et67QY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5486400" cy="33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What IS Sports Marketing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7086600" cy="4525963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Sports Marketing is the application of marketing principles to </a:t>
            </a:r>
            <a:r>
              <a:rPr lang="en-US" sz="2800" dirty="0" smtClean="0"/>
              <a:t>sports </a:t>
            </a:r>
            <a:r>
              <a:rPr lang="en-US" sz="2800" dirty="0"/>
              <a:t>properties and to </a:t>
            </a:r>
            <a:r>
              <a:rPr lang="en-US" sz="2800" dirty="0" smtClean="0"/>
              <a:t>non-sports </a:t>
            </a:r>
            <a:r>
              <a:rPr lang="en-US" sz="2800" dirty="0"/>
              <a:t>products using sports.</a:t>
            </a:r>
          </a:p>
          <a:p>
            <a:endParaRPr lang="en-US" sz="2800" dirty="0"/>
          </a:p>
          <a:p>
            <a:r>
              <a:rPr lang="en-US" sz="2800" dirty="0"/>
              <a:t>Simply:</a:t>
            </a:r>
          </a:p>
          <a:p>
            <a:pPr lvl="1"/>
            <a:r>
              <a:rPr lang="en-US" sz="2400" dirty="0"/>
              <a:t>Sports Marketing is the Marketing </a:t>
            </a:r>
            <a:r>
              <a:rPr lang="en-US" sz="2400" b="1" u="sng" dirty="0">
                <a:solidFill>
                  <a:srgbClr val="C00000"/>
                </a:solidFill>
              </a:rPr>
              <a:t>of Sports</a:t>
            </a:r>
          </a:p>
          <a:p>
            <a:pPr lvl="1"/>
            <a:r>
              <a:rPr lang="en-US" sz="2400" dirty="0"/>
              <a:t>Sports Marketing is Marketing </a:t>
            </a:r>
            <a:r>
              <a:rPr lang="en-US" sz="2400" b="1" u="sng" dirty="0">
                <a:solidFill>
                  <a:srgbClr val="C00000"/>
                </a:solidFill>
              </a:rPr>
              <a:t>Through 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47800"/>
            <a:ext cx="7086600" cy="4525963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Applying marketing Principles to the marketing of a “Sports Property”</a:t>
            </a:r>
          </a:p>
          <a:p>
            <a:r>
              <a:rPr lang="en-US" dirty="0" smtClean="0"/>
              <a:t>Sports </a:t>
            </a:r>
            <a:r>
              <a:rPr lang="en-US" dirty="0"/>
              <a:t>Properties:</a:t>
            </a:r>
          </a:p>
          <a:p>
            <a:pPr lvl="1"/>
            <a:r>
              <a:rPr lang="en-US" dirty="0"/>
              <a:t>League	</a:t>
            </a:r>
            <a:r>
              <a:rPr lang="en-US" dirty="0" smtClean="0"/>
              <a:t>Team</a:t>
            </a:r>
            <a:endParaRPr lang="en-US" dirty="0"/>
          </a:p>
          <a:p>
            <a:pPr lvl="1"/>
            <a:r>
              <a:rPr lang="en-US" dirty="0"/>
              <a:t>Athlete		Stadium	Arena</a:t>
            </a:r>
          </a:p>
          <a:p>
            <a:pPr lvl="1"/>
            <a:r>
              <a:rPr lang="en-US" dirty="0"/>
              <a:t>Program	Event		Meet</a:t>
            </a:r>
          </a:p>
          <a:p>
            <a:pPr lvl="1"/>
            <a:r>
              <a:rPr lang="en-US" dirty="0"/>
              <a:t>Competition	Contest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Marketing OF Sports</a:t>
            </a:r>
          </a:p>
        </p:txBody>
      </p:sp>
      <p:pic>
        <p:nvPicPr>
          <p:cNvPr id="2050" name="Picture 2" descr="http://image1.stadiumjourney.com/images/stadiums/117_EnergySolutions_Arena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33518"/>
          <a:stretch/>
        </p:blipFill>
        <p:spPr bwMode="auto">
          <a:xfrm>
            <a:off x="-1828800" y="1143000"/>
            <a:ext cx="33274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Marketing OF </a:t>
            </a:r>
            <a:r>
              <a:rPr lang="en-US" dirty="0"/>
              <a:t>Sports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95400"/>
            <a:ext cx="4114800" cy="5105400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Athletes</a:t>
            </a:r>
          </a:p>
          <a:p>
            <a:r>
              <a:rPr lang="en-US" sz="3200" dirty="0"/>
              <a:t>Agents</a:t>
            </a:r>
          </a:p>
          <a:p>
            <a:r>
              <a:rPr lang="en-US" sz="3200" dirty="0"/>
              <a:t>Ticket Sales Representative</a:t>
            </a:r>
          </a:p>
          <a:p>
            <a:r>
              <a:rPr lang="en-US" sz="3200" dirty="0"/>
              <a:t>Ticket Collection</a:t>
            </a:r>
          </a:p>
          <a:p>
            <a:r>
              <a:rPr lang="en-US" sz="3200" dirty="0"/>
              <a:t>Marketing Writers</a:t>
            </a:r>
          </a:p>
          <a:p>
            <a:r>
              <a:rPr lang="en-US" sz="3200" dirty="0"/>
              <a:t>Sports Journalist</a:t>
            </a:r>
          </a:p>
          <a:p>
            <a:r>
              <a:rPr lang="en-US" sz="3200" dirty="0"/>
              <a:t>Parking</a:t>
            </a:r>
          </a:p>
          <a:p>
            <a:r>
              <a:rPr lang="en-US" sz="3200" dirty="0"/>
              <a:t>Merchandise Vendor</a:t>
            </a:r>
          </a:p>
          <a:p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191000" cy="5105400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Director of Marketing</a:t>
            </a:r>
          </a:p>
          <a:p>
            <a:r>
              <a:rPr lang="en-US" sz="3200" dirty="0"/>
              <a:t>Sponsorship Sales Executive</a:t>
            </a:r>
          </a:p>
          <a:p>
            <a:r>
              <a:rPr lang="en-US" sz="3200" dirty="0"/>
              <a:t>Director of Communications</a:t>
            </a:r>
          </a:p>
          <a:p>
            <a:r>
              <a:rPr lang="en-US" sz="3200" dirty="0"/>
              <a:t>Security</a:t>
            </a:r>
          </a:p>
          <a:p>
            <a:r>
              <a:rPr lang="en-US" sz="3200" dirty="0"/>
              <a:t>Maintenance</a:t>
            </a:r>
          </a:p>
          <a:p>
            <a:r>
              <a:rPr lang="en-US" sz="3200" dirty="0"/>
              <a:t>Concessions</a:t>
            </a:r>
          </a:p>
          <a:p>
            <a:r>
              <a:rPr lang="en-US" sz="3200" dirty="0"/>
              <a:t>Sports Announcer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0"/>
            <a:ext cx="7696200" cy="944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Marketing of SPORTS</a:t>
            </a:r>
          </a:p>
        </p:txBody>
      </p:sp>
      <p:pic>
        <p:nvPicPr>
          <p:cNvPr id="1026" name="Picture 2" descr="https://encrypted-tbn2.gstatic.com/images?q=tbn:ANd9GcRfCAH0eNwRME0-h03GwOq-DO18tdzaQ-MEm1nlH1rYYNYukJ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04114" cy="26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43800" y="71328"/>
            <a:ext cx="1555750" cy="32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43800" y="3257400"/>
            <a:ext cx="1555750" cy="35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1"/>
          <a:stretch/>
        </p:blipFill>
        <p:spPr bwMode="auto">
          <a:xfrm>
            <a:off x="4203613" y="3906924"/>
            <a:ext cx="3253101" cy="24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3906924"/>
            <a:ext cx="2417676" cy="24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s://encrypted-tbn1.gstatic.com/images?q=tbn:ANd9GcR3P7LnwkG05101cmP38Kf_q4A_LF6mYlBg0R0LOSoZUqcml7GJj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9" b="17460"/>
          <a:stretch/>
        </p:blipFill>
        <p:spPr bwMode="auto">
          <a:xfrm>
            <a:off x="25400" y="1447800"/>
            <a:ext cx="1600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2895600"/>
            <a:ext cx="13954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0" y="4290654"/>
            <a:ext cx="1673840" cy="115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07" y="5273981"/>
            <a:ext cx="1962150" cy="146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encrypted-tbn3.gstatic.com/images?q=tbn:ANd9GcRurQsbnEQyldCpGgmJp3FxXsHI9KefLvCfAeM7idvwTauKT7BwC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4019549"/>
            <a:ext cx="22002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Lacrosse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5040313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Rc3yPIX8_K36fe_1sVdt3rmV6vC4uAmjmK0FNzgZQZJNPDYOH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29000"/>
            <a:ext cx="2085975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Rvy1yW0huw1TDHxmtLk9mFIaZ9gEwCiSNBNZ9DiuDPi3y3V_r9D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05400"/>
            <a:ext cx="28575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SRQGYa9CAGuQDn1fXdKTN-K3KGu1y50khPhGbriv7vxYFx7D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3995736"/>
            <a:ext cx="15621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Ai0O_3E3i4O7KBFUE99uiPeM7wFfXEk-CufkTjS4ypLxD4b7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2136348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"/>
        <a:ea typeface=""/>
        <a:cs typeface="Arial"/>
      </a:majorFont>
      <a:minorFont>
        <a:latin typeface="Berlin Sans FB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123</Words>
  <Application>Microsoft Office PowerPoint</Application>
  <PresentationFormat>On-screen Show (4:3)</PresentationFormat>
  <Paragraphs>45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Objective Two</vt:lpstr>
      <vt:lpstr>What IS Sports Marketing</vt:lpstr>
      <vt:lpstr>Marketing OF Sports</vt:lpstr>
      <vt:lpstr>Marketing OF Sports</vt:lpstr>
      <vt:lpstr>Marketing of SPORTS</vt:lpstr>
      <vt:lpstr>The Growth of Lacrosse</vt:lpstr>
    </vt:vector>
  </TitlesOfParts>
  <Company>Weber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Pollard</dc:creator>
  <cp:lastModifiedBy>Shelley Bracken</cp:lastModifiedBy>
  <cp:revision>30</cp:revision>
  <dcterms:created xsi:type="dcterms:W3CDTF">2003-09-08T14:23:12Z</dcterms:created>
  <dcterms:modified xsi:type="dcterms:W3CDTF">2014-09-03T20:15:46Z</dcterms:modified>
</cp:coreProperties>
</file>